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459-9B34-47FB-9BBF-7F5947644161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21FB-5F1C-4ADB-92DF-3693320B35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52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459-9B34-47FB-9BBF-7F5947644161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21FB-5F1C-4ADB-92DF-3693320B35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43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459-9B34-47FB-9BBF-7F5947644161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21FB-5F1C-4ADB-92DF-3693320B3587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78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459-9B34-47FB-9BBF-7F5947644161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21FB-5F1C-4ADB-92DF-3693320B35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655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459-9B34-47FB-9BBF-7F5947644161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21FB-5F1C-4ADB-92DF-3693320B3587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198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459-9B34-47FB-9BBF-7F5947644161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21FB-5F1C-4ADB-92DF-3693320B35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62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459-9B34-47FB-9BBF-7F5947644161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21FB-5F1C-4ADB-92DF-3693320B35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237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459-9B34-47FB-9BBF-7F5947644161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21FB-5F1C-4ADB-92DF-3693320B35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73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459-9B34-47FB-9BBF-7F5947644161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21FB-5F1C-4ADB-92DF-3693320B35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34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459-9B34-47FB-9BBF-7F5947644161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21FB-5F1C-4ADB-92DF-3693320B35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06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459-9B34-47FB-9BBF-7F5947644161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21FB-5F1C-4ADB-92DF-3693320B35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32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459-9B34-47FB-9BBF-7F5947644161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21FB-5F1C-4ADB-92DF-3693320B35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62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459-9B34-47FB-9BBF-7F5947644161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21FB-5F1C-4ADB-92DF-3693320B35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58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459-9B34-47FB-9BBF-7F5947644161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21FB-5F1C-4ADB-92DF-3693320B35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2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459-9B34-47FB-9BBF-7F5947644161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21FB-5F1C-4ADB-92DF-3693320B35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10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459-9B34-47FB-9BBF-7F5947644161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21FB-5F1C-4ADB-92DF-3693320B35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25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6C459-9B34-47FB-9BBF-7F5947644161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5D21FB-5F1C-4ADB-92DF-3693320B35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229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96092" y="477543"/>
            <a:ext cx="3788228" cy="54965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532" y="156753"/>
            <a:ext cx="4197531" cy="3056709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768" y="165462"/>
            <a:ext cx="2757089" cy="6470469"/>
          </a:xfrm>
          <a:prstGeom prst="rect">
            <a:avLst/>
          </a:prstGeom>
          <a:ln w="57150">
            <a:solidFill>
              <a:srgbClr val="FFFF00"/>
            </a:solidFill>
            <a:prstDash val="sysDot"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2" y="496388"/>
            <a:ext cx="3683725" cy="5416732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50" y="3622766"/>
            <a:ext cx="4493623" cy="3100251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190675950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Sfaccettatura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4</cp:revision>
  <dcterms:created xsi:type="dcterms:W3CDTF">2022-04-13T17:32:03Z</dcterms:created>
  <dcterms:modified xsi:type="dcterms:W3CDTF">2022-05-05T20:41:22Z</dcterms:modified>
</cp:coreProperties>
</file>